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5"/>
  </p:notesMasterIdLst>
  <p:sldIdLst>
    <p:sldId id="256" r:id="rId2"/>
    <p:sldId id="258" r:id="rId3"/>
    <p:sldId id="284" r:id="rId4"/>
    <p:sldId id="329" r:id="rId5"/>
    <p:sldId id="343" r:id="rId6"/>
    <p:sldId id="345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297" r:id="rId24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6"/>
    </p:embeddedFont>
    <p:embeddedFont>
      <p:font typeface="Arvo" panose="020B0604020202020204" charset="0"/>
      <p:regular r:id="rId27"/>
      <p:bold r:id="rId28"/>
      <p:italic r:id="rId29"/>
      <p:boldItalic r:id="rId30"/>
    </p:embeddedFont>
    <p:embeddedFont>
      <p:font typeface="Roboto Condensed" panose="020B0604020202020204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B8BB3B-F3B2-4EBB-9472-E3E3EF3B44AB}">
  <a:tblStyle styleId="{F4B8BB3B-F3B2-4EBB-9472-E3E3EF3B44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74942" autoAdjust="0"/>
  </p:normalViewPr>
  <p:slideViewPr>
    <p:cSldViewPr snapToGrid="0">
      <p:cViewPr varScale="1">
        <p:scale>
          <a:sx n="114" d="100"/>
          <a:sy n="114" d="100"/>
        </p:scale>
        <p:origin x="153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17406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61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8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7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002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05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1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22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26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54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11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siky.com/kien-thuc-linh-vuc/1223/kinh-doanh-khach-san-dong-vai-tro-quan-trong-nhu-the-na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484294" y="1090749"/>
            <a:ext cx="6620934" cy="2961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KHÁCH SẠN</a:t>
            </a:r>
            <a:endParaRPr lang="e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84"/>
          <p:cNvSpPr txBox="1">
            <a:spLocks/>
          </p:cNvSpPr>
          <p:nvPr/>
        </p:nvSpPr>
        <p:spPr>
          <a:xfrm>
            <a:off x="4643718" y="4572000"/>
            <a:ext cx="5262282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TS. NGUYỄN THÀNH SƠN</a:t>
            </a:r>
            <a:endParaRPr lang="e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MongoDB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713" y="2044974"/>
            <a:ext cx="7740276" cy="2392802"/>
          </a:xfrm>
        </p:spPr>
        <p:txBody>
          <a:bodyPr/>
          <a:lstStyle/>
          <a:p>
            <a:r>
              <a:rPr lang="vi-VN" sz="1800" dirty="0">
                <a:latin typeface="+mj-lt"/>
              </a:rPr>
              <a:t>Ví dụ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ba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post,tags,comment</a:t>
            </a:r>
            <a:endParaRPr lang="vi-VN" sz="18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vi-VN" sz="1800" dirty="0">
                <a:latin typeface="+mj-lt"/>
              </a:rPr>
              <a:t>Mỗi post có tiêu đề, miêu tả và Url duy nhất.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vi-VN" sz="1800" dirty="0">
                <a:latin typeface="+mj-lt"/>
              </a:rPr>
              <a:t>Mỗi post có thể có một hoặc nhiều tags.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vi-VN" sz="1800" dirty="0">
                <a:latin typeface="+mj-lt"/>
              </a:rPr>
              <a:t>Mỗi post có tên người đăng và tổng số like.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vi-VN" sz="1800" dirty="0">
                <a:latin typeface="+mj-lt"/>
              </a:rPr>
              <a:t>Mỗi post có các comment được cung cấp bởi người dùng cùng với tên, thông điệp, thời gian, và like của họ.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vi-VN" sz="1800" dirty="0">
                <a:latin typeface="+mj-lt"/>
              </a:rPr>
              <a:t>Trên mỗi post, có thể có 0 hoặc nhiều comment.</a:t>
            </a:r>
          </a:p>
          <a:p>
            <a:pPr algn="just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131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5" y="1901353"/>
            <a:ext cx="4772793" cy="2324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814275" y="1341206"/>
            <a:ext cx="7474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1340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4018327"/>
            <a:ext cx="8291125" cy="454522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814275" y="1366373"/>
            <a:ext cx="7255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4" y="2035636"/>
            <a:ext cx="1845036" cy="19155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10" y="2035636"/>
            <a:ext cx="1908653" cy="191558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963" y="2035636"/>
            <a:ext cx="1908338" cy="191558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301" y="2035636"/>
            <a:ext cx="1908653" cy="19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7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3917658"/>
            <a:ext cx="8203890" cy="555191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254928" y="1398637"/>
            <a:ext cx="3264113" cy="25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42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4118994"/>
            <a:ext cx="8291125" cy="353855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61220" y="1398637"/>
            <a:ext cx="3164747" cy="23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3884102"/>
            <a:ext cx="7826386" cy="588747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16762" y="1327398"/>
            <a:ext cx="3189913" cy="23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3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3858936"/>
            <a:ext cx="8027721" cy="613914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957" y="1158775"/>
            <a:ext cx="3048331" cy="27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3842158"/>
            <a:ext cx="7994165" cy="630692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128314" y="1335786"/>
            <a:ext cx="3366083" cy="25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8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3850547"/>
            <a:ext cx="8212279" cy="622302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499779" y="1360954"/>
            <a:ext cx="2806896" cy="24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3858936"/>
            <a:ext cx="8002554" cy="613914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03164" y="1398639"/>
            <a:ext cx="2929855" cy="229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ctrTitle" idx="4294967295"/>
          </p:nvPr>
        </p:nvSpPr>
        <p:spPr>
          <a:xfrm>
            <a:off x="324740" y="1008985"/>
            <a:ext cx="8579978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000" dirty="0" smtClean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CHÀO THẦY VÀ CÁC BẠN</a:t>
            </a:r>
            <a:endParaRPr lang="en" sz="4000"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294967295"/>
          </p:nvPr>
        </p:nvSpPr>
        <p:spPr>
          <a:xfrm>
            <a:off x="452926" y="1497685"/>
            <a:ext cx="8263783" cy="1342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.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8" name="Shape 214"/>
          <p:cNvSpPr txBox="1">
            <a:spLocks/>
          </p:cNvSpPr>
          <p:nvPr/>
        </p:nvSpPr>
        <p:spPr>
          <a:xfrm>
            <a:off x="872330" y="2395992"/>
            <a:ext cx="7489370" cy="134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 Ngọc Sơn Hà		16110533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Trọng Phú	</a:t>
            </a:r>
            <a:r>
              <a:rPr lang="en" sz="3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" sz="3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16110540</a:t>
            </a:r>
            <a:r>
              <a:rPr lang="e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4001548"/>
            <a:ext cx="8078055" cy="471301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42234" y="1285030"/>
            <a:ext cx="3022134" cy="25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53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3959604"/>
            <a:ext cx="7968998" cy="513246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969703" y="1188558"/>
            <a:ext cx="3556932" cy="274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59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3791824"/>
            <a:ext cx="7893497" cy="681026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Lễ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305263" y="1302231"/>
            <a:ext cx="3070369" cy="25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sp>
        <p:nvSpPr>
          <p:cNvPr id="503" name="Shape 503"/>
          <p:cNvSpPr txBox="1">
            <a:spLocks noGrp="1"/>
          </p:cNvSpPr>
          <p:nvPr>
            <p:ph type="ctrTitle" idx="4294967295"/>
          </p:nvPr>
        </p:nvSpPr>
        <p:spPr>
          <a:xfrm>
            <a:off x="1597999" y="1992971"/>
            <a:ext cx="65937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>
                <a:solidFill>
                  <a:schemeClr val="accent1"/>
                </a:solidFill>
              </a:rPr>
              <a:t>THANKS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 smtClean="0">
                <a:solidFill>
                  <a:schemeClr val="accent1"/>
                </a:solidFill>
              </a:rPr>
              <a:t>FOR WATCHING!</a:t>
            </a:r>
            <a:endParaRPr lang="en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99440" y="1503833"/>
            <a:ext cx="8178800" cy="3132667"/>
          </a:xfrm>
        </p:spPr>
        <p:txBody>
          <a:bodyPr numCol="1"/>
          <a:lstStyle/>
          <a:p>
            <a:pPr marL="514350" indent="-514350">
              <a:buClr>
                <a:schemeClr val="tx1"/>
              </a:buClr>
              <a:buFont typeface="+mj-lt"/>
              <a:buAutoNum type="romanUcPeriod"/>
            </a:pP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Clr>
                <a:schemeClr val="tx1"/>
              </a:buClr>
              <a:buFont typeface="+mj-lt"/>
              <a:buAutoNum type="romanUcPeriod"/>
            </a:pP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MongoDB</a:t>
            </a:r>
          </a:p>
          <a:p>
            <a:pPr marL="514350" indent="-514350">
              <a:buClr>
                <a:schemeClr val="tx1"/>
              </a:buClr>
              <a:buFont typeface="+mj-lt"/>
              <a:buAutoNum type="romanUcPeriod"/>
            </a:pP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None/>
            </a:pPr>
            <a:endParaRPr lang="en-US" sz="2000" b="1" dirty="0" smtClean="0">
              <a:latin typeface="+mj-lt"/>
            </a:endParaRPr>
          </a:p>
          <a:p>
            <a:pPr lvl="3">
              <a:buClr>
                <a:schemeClr val="tx1"/>
              </a:buClr>
              <a:buNone/>
            </a:pPr>
            <a:endParaRPr lang="en-US" sz="20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06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70262" y="1299600"/>
            <a:ext cx="8240243" cy="33369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GDP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kinh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doanh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khách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sạn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giữ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vị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trí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quan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trọng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đối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với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sự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phát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triển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của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ngành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du </a:t>
            </a:r>
            <a:r>
              <a:rPr lang="en-US" sz="18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lịch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ở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GDP</a:t>
            </a:r>
          </a:p>
          <a:p>
            <a:pPr lvl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81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275" y="561150"/>
            <a:ext cx="5492400" cy="766200"/>
          </a:xfrm>
        </p:spPr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52" y="1494074"/>
            <a:ext cx="7496974" cy="2951074"/>
          </a:xfrm>
        </p:spPr>
        <p:txBody>
          <a:bodyPr/>
          <a:lstStyle/>
          <a:p>
            <a:pPr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đắc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20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iểu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MongoDB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246" y="909640"/>
            <a:ext cx="3501719" cy="1875099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2" descr="Káº¿t quáº£ hÃ¬nh áº£nh cho mongo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" y="2019789"/>
            <a:ext cx="1764431" cy="206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2052939"/>
            <a:ext cx="2348240" cy="1839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46" y="4037786"/>
            <a:ext cx="4093727" cy="10314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17973" y="201978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1. 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mã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mở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(C++),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thuộc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họ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NoSql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17973" y="257615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MongoDB lưu trữ dữ liệu theo hướng tài liệu (document), các dữ liệu được lưu trữ trong document kiểu JSON nên truy vấn sẽ rất nhanh.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MongoDB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768" y="2239861"/>
            <a:ext cx="7757054" cy="239663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b="1" dirty="0">
                <a:latin typeface="+mj-lt"/>
              </a:rPr>
              <a:t>Schema linh hoạt: </a:t>
            </a:r>
            <a:r>
              <a:rPr lang="vi-VN" sz="1400" dirty="0">
                <a:latin typeface="+mj-lt"/>
              </a:rPr>
              <a:t>Do MongoDB sử dụng lưu trữ dữ liệu dưới dạng Document JSON nên mỗi một collection sẽ các các kích cỡ và các document khác nhau.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b="1" dirty="0">
                <a:latin typeface="+mj-lt"/>
              </a:rPr>
              <a:t>Cấu trúc đối tượng rõ ràng: </a:t>
            </a:r>
            <a:r>
              <a:rPr lang="vi-VN" sz="1400" dirty="0">
                <a:latin typeface="+mj-lt"/>
              </a:rPr>
              <a:t>Tuy rằng cấu trúc của dữ liệu là linh hoạt nhưng đối tượng của nó được xác định rất rõ ràng</a:t>
            </a:r>
            <a:r>
              <a:rPr lang="en-US" sz="1400" dirty="0">
                <a:latin typeface="+mj-lt"/>
              </a:rPr>
              <a:t>, </a:t>
            </a:r>
            <a:r>
              <a:rPr lang="vi-VN" sz="1400" dirty="0">
                <a:latin typeface="+mj-lt"/>
              </a:rPr>
              <a:t>nên truy vấn sẽ rất nhanh.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b="1" dirty="0">
                <a:latin typeface="+mj-lt"/>
              </a:rPr>
              <a:t>MongoDB rất dễ mở rộng.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b="1" dirty="0">
                <a:latin typeface="+mj-lt"/>
              </a:rPr>
              <a:t>Không có các join</a:t>
            </a:r>
            <a:r>
              <a:rPr lang="vi-VN" sz="1400" dirty="0">
                <a:latin typeface="+mj-lt"/>
              </a:rPr>
              <a:t>: Điều này cũng góp phần tạo nên tốc độ truy vấn cực nhanh trên mongoDB.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b="1" dirty="0">
                <a:latin typeface="+mj-lt"/>
              </a:rPr>
              <a:t>MongoDB phù hợp cho các ứng dụng realtime.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388656" y="1276960"/>
            <a:ext cx="78241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Ưu điểm của mongoDB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MongoDB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712" y="2071868"/>
            <a:ext cx="7933223" cy="2564632"/>
          </a:xfrm>
        </p:spPr>
        <p:txBody>
          <a:bodyPr/>
          <a:lstStyle/>
          <a:p>
            <a:r>
              <a:rPr lang="vi-VN" sz="1800" dirty="0">
                <a:latin typeface="+mj-lt"/>
              </a:rPr>
              <a:t>Điều đầu tiên phải kể đến ở đây là MongoDB không có các tính chất ràng buộc như trong RDBMS nên khi thao tác với mongoDB thì phải hết sức cẩn thận.</a:t>
            </a:r>
            <a:endParaRPr lang="en-US" sz="1800" dirty="0">
              <a:latin typeface="+mj-lt"/>
            </a:endParaRPr>
          </a:p>
          <a:p>
            <a:r>
              <a:rPr lang="vi-VN" sz="1800" dirty="0">
                <a:latin typeface="+mj-lt"/>
              </a:rPr>
              <a:t>MongoDB sử dụng sẽ hao tốn tài nguyên của hệ thống nhiều hơn RDBMS. Nhưng đến thời điểm hiện tại thì vấn đề này không còn là điều lo ngại </a:t>
            </a:r>
            <a:r>
              <a:rPr lang="vi-VN" sz="1800" dirty="0" smtClean="0">
                <a:latin typeface="+mj-lt"/>
              </a:rPr>
              <a:t>nữa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423449" y="1448491"/>
            <a:ext cx="8007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vi-V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điểm của mongoDB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7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MongoDB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271" y="3194265"/>
            <a:ext cx="2639026" cy="1875099"/>
          </a:xfrm>
        </p:spPr>
        <p:txBody>
          <a:bodyPr/>
          <a:lstStyle/>
          <a:p>
            <a:pPr algn="just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497713" y="1294097"/>
            <a:ext cx="7723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MongoDB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496" y="1857828"/>
            <a:ext cx="4362275" cy="2496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7" y="1857829"/>
            <a:ext cx="4085437" cy="249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0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3862</TotalTime>
  <Words>643</Words>
  <Application>Microsoft Office PowerPoint</Application>
  <PresentationFormat>On-screen Show (16:9)</PresentationFormat>
  <Paragraphs>90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Roboto Condensed Light</vt:lpstr>
      <vt:lpstr>Times New Roman</vt:lpstr>
      <vt:lpstr>Arvo</vt:lpstr>
      <vt:lpstr>Roboto Condensed</vt:lpstr>
      <vt:lpstr>Arial</vt:lpstr>
      <vt:lpstr>Segoe UI</vt:lpstr>
      <vt:lpstr>Wingdings</vt:lpstr>
      <vt:lpstr>Salerio template</vt:lpstr>
      <vt:lpstr>QUẢN LÝ KHÁCH SẠN</vt:lpstr>
      <vt:lpstr>XIN CHÀO THẦY VÀ CÁC BẠN</vt:lpstr>
      <vt:lpstr>NỘI DUNG CHÍNH</vt:lpstr>
      <vt:lpstr>Lí do chọn đề tài</vt:lpstr>
      <vt:lpstr>Lí do chọn đề tài </vt:lpstr>
      <vt:lpstr>Tìm hiểu về MongoDB</vt:lpstr>
      <vt:lpstr>Tìm hiểu về MongoDB</vt:lpstr>
      <vt:lpstr>Tìm hiểu về MongoDB</vt:lpstr>
      <vt:lpstr>Tìm hiểu về MongoDB</vt:lpstr>
      <vt:lpstr>Tìm hiểu về MongoDB</vt:lpstr>
      <vt:lpstr>Giới thiệu về ứng dụng</vt:lpstr>
      <vt:lpstr>Giới thiệu về ứng dụng</vt:lpstr>
      <vt:lpstr>Giới thiệu về ứng dụng</vt:lpstr>
      <vt:lpstr>Giới thiệu về ứng dụng</vt:lpstr>
      <vt:lpstr>Giới thiệu về ứng dụng</vt:lpstr>
      <vt:lpstr>Giới thiệu về ứng dụng</vt:lpstr>
      <vt:lpstr>Giới thiệu về ứng dụng</vt:lpstr>
      <vt:lpstr>Giới thiệu về ứng dụng</vt:lpstr>
      <vt:lpstr>Giới thiệu về ứng dụng</vt:lpstr>
      <vt:lpstr>Giới thiệu về ứng dụng</vt:lpstr>
      <vt:lpstr>Giới thiệu về ứng dụng</vt:lpstr>
      <vt:lpstr>Giới thiệu về ứng dụng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Two-way binding and Directive</dc:title>
  <dc:creator>Quân Vu</dc:creator>
  <cp:lastModifiedBy>Laptop Sida</cp:lastModifiedBy>
  <cp:revision>149</cp:revision>
  <dcterms:modified xsi:type="dcterms:W3CDTF">2018-11-26T02:24:11Z</dcterms:modified>
</cp:coreProperties>
</file>